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71" r:id="rId2"/>
    <p:sldId id="272" r:id="rId3"/>
    <p:sldId id="273" r:id="rId4"/>
    <p:sldId id="274" r:id="rId5"/>
    <p:sldId id="268" r:id="rId6"/>
    <p:sldId id="269" r:id="rId7"/>
    <p:sldId id="270" r:id="rId8"/>
    <p:sldId id="275" r:id="rId9"/>
    <p:sldId id="276" r:id="rId10"/>
    <p:sldId id="277" r:id="rId11"/>
    <p:sldId id="278" r:id="rId12"/>
    <p:sldId id="279" r:id="rId13"/>
    <p:sldId id="280" r:id="rId14"/>
    <p:sldId id="257" r:id="rId15"/>
    <p:sldId id="265" r:id="rId16"/>
    <p:sldId id="260" r:id="rId17"/>
    <p:sldId id="259" r:id="rId18"/>
    <p:sldId id="264" r:id="rId19"/>
    <p:sldId id="26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3300"/>
    <a:srgbClr val="800080"/>
    <a:srgbClr val="990033"/>
    <a:srgbClr val="FF0066"/>
    <a:srgbClr val="CC00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2238" y="10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2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4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61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0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88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4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9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60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40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F0840-7F83-4AAA-9116-205B5543C111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0BF48-65A6-446F-BEEE-9E515BC8C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9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28813"/>
            <a:ext cx="10515600" cy="17430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401" t="9808" r="11398" b="10277"/>
          <a:stretch/>
        </p:blipFill>
        <p:spPr>
          <a:xfrm>
            <a:off x="66675" y="0"/>
            <a:ext cx="12044363" cy="71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915" t="9483" r="12347" b="20103"/>
          <a:stretch/>
        </p:blipFill>
        <p:spPr>
          <a:xfrm>
            <a:off x="-1" y="0"/>
            <a:ext cx="1242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85" t="17661" r="22738" b="20833"/>
          <a:stretch/>
        </p:blipFill>
        <p:spPr>
          <a:xfrm>
            <a:off x="0" y="-1"/>
            <a:ext cx="12192000" cy="69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964" t="14703" r="23050" b="19011"/>
          <a:stretch/>
        </p:blipFill>
        <p:spPr>
          <a:xfrm>
            <a:off x="0" y="0"/>
            <a:ext cx="12192000" cy="68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10165" r="5642" b="7502"/>
          <a:stretch/>
        </p:blipFill>
        <p:spPr>
          <a:xfrm>
            <a:off x="-1" y="0"/>
            <a:ext cx="12387263" cy="68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.goldshop.in.ua/wp-content/uploads/2018/05/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0612" cy="768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651812" y="2151530"/>
            <a:ext cx="5257802" cy="43568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97005" y="2191499"/>
            <a:ext cx="5257802" cy="43568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0630"/>
            <a:ext cx="10515600" cy="980229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Маршрутный  </a:t>
            </a:r>
            <a:r>
              <a:rPr lang="ru-RU" sz="60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лист</a:t>
            </a:r>
            <a:endParaRPr lang="ru-RU" sz="6000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6" y="3307162"/>
            <a:ext cx="2120435" cy="1722853"/>
          </a:xfrm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47979" y="2197010"/>
            <a:ext cx="11847699" cy="53754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8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6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БЕРТ        К         ДАШ</a:t>
            </a:r>
            <a:endParaRPr lang="ru-RU" sz="6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35" y="3291818"/>
            <a:ext cx="366737" cy="36307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2651170" y="1211270"/>
            <a:ext cx="815790" cy="82265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624046" y="1194405"/>
            <a:ext cx="815790" cy="82265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prop-products-144295-1528285669-1.jpg"/>
          <p:cNvPicPr>
            <a:picLocks noChangeAspect="1"/>
          </p:cNvPicPr>
          <p:nvPr/>
        </p:nvPicPr>
        <p:blipFill>
          <a:blip r:embed="rId5"/>
          <a:srcRect l="16036" t="6870" r="23811" b="12723"/>
          <a:stretch>
            <a:fillRect/>
          </a:stretch>
        </p:blipFill>
        <p:spPr>
          <a:xfrm>
            <a:off x="1310107" y="3428601"/>
            <a:ext cx="1559859" cy="161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e.goldshop.in.ua/wp-content/uploads/2018/05/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88"/>
            <a:ext cx="12290612" cy="768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658906" y="739588"/>
            <a:ext cx="10757647" cy="61184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5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БЕРТ</a:t>
            </a:r>
            <a:endParaRPr kumimoji="0" lang="ru-RU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4" descr="prop-products-144295-1528285669-1.jpg"/>
          <p:cNvPicPr>
            <a:picLocks noChangeAspect="1"/>
          </p:cNvPicPr>
          <p:nvPr/>
        </p:nvPicPr>
        <p:blipFill>
          <a:blip r:embed="rId3"/>
          <a:srcRect l="16818" t="12224" r="22655" b="13743"/>
          <a:stretch>
            <a:fillRect/>
          </a:stretch>
        </p:blipFill>
        <p:spPr>
          <a:xfrm>
            <a:off x="1707775" y="1694329"/>
            <a:ext cx="3778625" cy="3576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rotatar.ru/wp-content/uploads/2018/11/cropped-sky111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" t="38750" r="36718" b="1125"/>
          <a:stretch/>
        </p:blipFill>
        <p:spPr bwMode="auto">
          <a:xfrm>
            <a:off x="-114300" y="-14289"/>
            <a:ext cx="12306300" cy="69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8213" y="796737"/>
            <a:ext cx="10234613" cy="53611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213" y="466025"/>
            <a:ext cx="10515600" cy="602260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</a:t>
            </a:r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общения с детьми по </a:t>
            </a: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следующей </a:t>
            </a: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схеме:</a:t>
            </a:r>
            <a:b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цель</a:t>
            </a:r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лозунг</a:t>
            </a:r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задачи </a:t>
            </a:r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педагога;</a:t>
            </a:r>
            <a:b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способы </a:t>
            </a:r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общения;</a:t>
            </a:r>
            <a:b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тактика </a:t>
            </a:r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общения;</a:t>
            </a:r>
            <a:b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ожидаемые </a:t>
            </a:r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результаты.</a:t>
            </a:r>
            <a:b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rotatar.ru/wp-content/uploads/2018/11/cropped-sky111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" t="38750" r="36718" b="1125"/>
          <a:stretch/>
        </p:blipFill>
        <p:spPr bwMode="auto">
          <a:xfrm>
            <a:off x="-114300" y="-14289"/>
            <a:ext cx="12306300" cy="69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309" y="907676"/>
            <a:ext cx="10139082" cy="5325036"/>
          </a:xfr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3600" i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3600" i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проходить на территории детского сада, в групповых помещениях, на природе. Для составления маршрута можно использовать разные варианты: маршрутный лист, как в данном случае, карту, волшебный клубок и </a:t>
            </a:r>
            <a:r>
              <a:rPr lang="ru-RU" sz="3600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т.д.</a:t>
            </a:r>
            <a:endParaRPr lang="ru-RU" sz="3600" dirty="0">
              <a:ln>
                <a:solidFill>
                  <a:schemeClr val="accent1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.goldshop.in.ua/wp-content/uploads/2018/05/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88"/>
            <a:ext cx="12290612" cy="768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8906" y="739588"/>
            <a:ext cx="10757647" cy="61184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        ДАШ</a:t>
            </a:r>
            <a:endParaRPr lang="ru-RU" sz="1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6309423aa0a6aa026368b937d7b5d52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501" y="1842248"/>
            <a:ext cx="3905852" cy="3173505"/>
          </a:xfrm>
          <a:prstGeom prst="rect">
            <a:avLst/>
          </a:prstGeom>
        </p:spPr>
      </p:pic>
      <p:pic>
        <p:nvPicPr>
          <p:cNvPr id="6" name="Рисунок 5" descr="Comma-PNG-Pic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5941" y="2142563"/>
            <a:ext cx="587190" cy="58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.goldshop.in.ua/wp-content/uploads/2018/05/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88"/>
            <a:ext cx="12290612" cy="768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0271"/>
            <a:ext cx="10515600" cy="8704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658906" y="739588"/>
            <a:ext cx="10757647" cy="61184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Ц </a:t>
            </a:r>
            <a:r>
              <a:rPr kumimoji="0" lang="ru-RU" sz="15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ru-RU" sz="1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Ы</a:t>
            </a:r>
            <a:endParaRPr kumimoji="0" lang="ru-RU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3360">
            <a:off x="3314573" y="2320756"/>
            <a:ext cx="4981767" cy="1688766"/>
          </a:xfrm>
          <a:prstGeom prst="rect">
            <a:avLst/>
          </a:prstGeom>
        </p:spPr>
      </p:pic>
      <p:pic>
        <p:nvPicPr>
          <p:cNvPr id="6" name="Рисунок 5" descr="Comma-PNG-Picture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4599" y="2720788"/>
            <a:ext cx="385482" cy="522474"/>
          </a:xfrm>
          <a:prstGeom prst="rect">
            <a:avLst/>
          </a:prstGeom>
        </p:spPr>
      </p:pic>
      <p:pic>
        <p:nvPicPr>
          <p:cNvPr id="7" name="Рисунок 6" descr="Comma-PNG-Picture.png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71129" y="2702855"/>
            <a:ext cx="421342" cy="540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323" t="7778" r="9349" b="11250"/>
          <a:stretch/>
        </p:blipFill>
        <p:spPr>
          <a:xfrm>
            <a:off x="23813" y="0"/>
            <a:ext cx="12168187" cy="6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02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089" t="8890" r="9350" b="10694"/>
          <a:stretch/>
        </p:blipFill>
        <p:spPr>
          <a:xfrm>
            <a:off x="0" y="-1"/>
            <a:ext cx="12358688" cy="68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3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29" t="8333" r="9036" b="10557"/>
          <a:stretch/>
        </p:blipFill>
        <p:spPr>
          <a:xfrm>
            <a:off x="0" y="0"/>
            <a:ext cx="12192000" cy="69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89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9" t="18859" r="18" b="26589"/>
          <a:stretch/>
        </p:blipFill>
        <p:spPr>
          <a:xfrm>
            <a:off x="0" y="0"/>
            <a:ext cx="12192000" cy="68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0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2315" r="12632" b="23704"/>
          <a:stretch/>
        </p:blipFill>
        <p:spPr>
          <a:xfrm>
            <a:off x="0" y="8562"/>
            <a:ext cx="12192000" cy="68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2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23565" r="32993" b="27714"/>
          <a:stretch/>
        </p:blipFill>
        <p:spPr>
          <a:xfrm>
            <a:off x="0" y="0"/>
            <a:ext cx="12155906" cy="68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publicdomainpictures.net/pictures/110000/velka/blue-sky-1413574853HU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11391" r="877" b="27626"/>
          <a:stretch/>
        </p:blipFill>
        <p:spPr bwMode="auto">
          <a:xfrm rot="10800000">
            <a:off x="-2" y="-1"/>
            <a:ext cx="12192001" cy="68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162" y="1071563"/>
            <a:ext cx="10158413" cy="20288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6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6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технология: увлекательно, креативно, современно!» </a:t>
            </a:r>
            <a:endParaRPr lang="ru-RU" sz="6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04" t="9846" r="9271" b="10694"/>
          <a:stretch/>
        </p:blipFill>
        <p:spPr>
          <a:xfrm>
            <a:off x="-1" y="0"/>
            <a:ext cx="12370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55</Words>
  <Application>Microsoft Office PowerPoint</Application>
  <PresentationFormat>Широкоэкранный</PresentationFormat>
  <Paragraphs>14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«Квест - технология: увлекательно, креативно, современно!»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Маршрутный  лист</vt:lpstr>
      <vt:lpstr>Презентация PowerPoint</vt:lpstr>
      <vt:lpstr>    Построить модели общения с детьми по        следующей схеме:                   - цель;                  - лозунг;                  - задачи педагога;                  - способы общения;                  - тактика общения;                  - ожидаемые результаты. </vt:lpstr>
      <vt:lpstr>Образовательные квесты могут проходить на территории детского сада, в групповых помещениях, на природе. Для составления маршрута можно использовать разные варианты: маршрутный лист, как в данном случае, карту, волшебный клубок и т.д.</vt:lpstr>
      <vt:lpstr> К        ДАШ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Маршрутный лист</dc:title>
  <dc:creator>Ckazka</dc:creator>
  <cp:lastModifiedBy>Ckazka</cp:lastModifiedBy>
  <cp:revision>28</cp:revision>
  <dcterms:created xsi:type="dcterms:W3CDTF">2019-04-17T07:16:16Z</dcterms:created>
  <dcterms:modified xsi:type="dcterms:W3CDTF">2019-04-20T19:17:46Z</dcterms:modified>
</cp:coreProperties>
</file>